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5143500" cy="91440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>
        <p:scale>
          <a:sx n="90" d="100"/>
          <a:sy n="90" d="100"/>
        </p:scale>
        <p:origin x="19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61234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3485" y="2619023"/>
            <a:ext cx="3214253" cy="3228619"/>
          </a:xfrm>
        </p:spPr>
        <p:txBody>
          <a:bodyPr anchor="b">
            <a:normAutofit/>
          </a:bodyPr>
          <a:lstStyle>
            <a:lvl1pPr algn="r">
              <a:defRPr sz="2475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485" y="5847645"/>
            <a:ext cx="3214253" cy="1873956"/>
          </a:xfrm>
        </p:spPr>
        <p:txBody>
          <a:bodyPr anchor="t">
            <a:normAutofit/>
          </a:bodyPr>
          <a:lstStyle>
            <a:lvl1pPr marL="0" indent="0" algn="r">
              <a:buNone/>
              <a:defRPr sz="1013" cap="all">
                <a:solidFill>
                  <a:schemeClr val="tx1"/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98175" y="7827435"/>
            <a:ext cx="681847" cy="503767"/>
          </a:xfrm>
        </p:spPr>
        <p:txBody>
          <a:bodyPr/>
          <a:lstStyle/>
          <a:p>
            <a:fld id="{4C55C8ED-CDF1-4DD8-8E74-7C6E7361B3DB}" type="datetimeFigureOut">
              <a:rPr kumimoji="1" lang="ja-JP" altLang="en-US" smtClean="0"/>
              <a:t>2016/4/20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43485" y="7827435"/>
            <a:ext cx="2211827" cy="503767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2885" y="7827435"/>
            <a:ext cx="234853" cy="503767"/>
          </a:xfrm>
        </p:spPr>
        <p:txBody>
          <a:bodyPr/>
          <a:lstStyle/>
          <a:p>
            <a:fld id="{18E89A13-3DE9-452C-B973-80614D68D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463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" y="0"/>
            <a:ext cx="5129213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6" y="6310487"/>
            <a:ext cx="4371975" cy="755651"/>
          </a:xfrm>
        </p:spPr>
        <p:txBody>
          <a:bodyPr anchor="b">
            <a:normAutofit/>
          </a:bodyPr>
          <a:lstStyle>
            <a:lvl1pPr algn="l">
              <a:defRPr sz="1125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351" y="1242816"/>
            <a:ext cx="3857625" cy="4219968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900"/>
            </a:lvl1pPr>
          </a:lstStyle>
          <a:p>
            <a:pPr marL="0" lvl="0" indent="0" algn="ctr">
              <a:buNone/>
            </a:pPr>
            <a:r>
              <a:rPr lang="ja-JP" altLang="en-US" smtClean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6" y="7066137"/>
            <a:ext cx="4371975" cy="658283"/>
          </a:xfrm>
        </p:spPr>
        <p:txBody>
          <a:bodyPr>
            <a:normAutofit/>
          </a:bodyPr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C8ED-CDF1-4DD8-8E74-7C6E7361B3DB}" type="datetimeFigureOut">
              <a:rPr kumimoji="1" lang="ja-JP" altLang="en-US" smtClean="0"/>
              <a:t>2016/4/20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9A13-3DE9-452C-B973-80614D68D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96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" y="0"/>
            <a:ext cx="5129213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7" y="812803"/>
            <a:ext cx="4371974" cy="4165599"/>
          </a:xfrm>
        </p:spPr>
        <p:txBody>
          <a:bodyPr anchor="ctr">
            <a:normAutofit/>
          </a:bodyPr>
          <a:lstStyle>
            <a:lvl1pPr algn="l">
              <a:defRPr sz="1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77" y="5791200"/>
            <a:ext cx="4371974" cy="1930400"/>
          </a:xfrm>
        </p:spPr>
        <p:txBody>
          <a:bodyPr anchor="ctr">
            <a:normAutofit/>
          </a:bodyPr>
          <a:lstStyle>
            <a:lvl1pPr marL="0" indent="0" algn="l">
              <a:buNone/>
              <a:defRPr sz="1125">
                <a:solidFill>
                  <a:schemeClr val="tx1"/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C8ED-CDF1-4DD8-8E74-7C6E7361B3DB}" type="datetimeFigureOut">
              <a:rPr kumimoji="1" lang="ja-JP" altLang="en-US" smtClean="0"/>
              <a:t>2016/4/20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9A13-3DE9-452C-B973-80614D68D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7527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" y="0"/>
            <a:ext cx="5129213" cy="9144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37261" y="957486"/>
            <a:ext cx="257242" cy="779701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45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51388" y="3668895"/>
            <a:ext cx="257242" cy="779701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45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502" y="812803"/>
            <a:ext cx="3988855" cy="3657599"/>
          </a:xfrm>
        </p:spPr>
        <p:txBody>
          <a:bodyPr anchor="ctr">
            <a:normAutofit/>
          </a:bodyPr>
          <a:lstStyle>
            <a:lvl1pPr algn="l">
              <a:defRPr sz="18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56128" y="4470400"/>
            <a:ext cx="3867825" cy="508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900"/>
            </a:lvl1pPr>
            <a:lvl2pPr marL="257175" indent="0">
              <a:buFontTx/>
              <a:buNone/>
              <a:defRPr/>
            </a:lvl2pPr>
            <a:lvl3pPr marL="514350" indent="0">
              <a:buFontTx/>
              <a:buNone/>
              <a:defRPr/>
            </a:lvl3pPr>
            <a:lvl4pPr marL="771525" indent="0">
              <a:buFontTx/>
              <a:buNone/>
              <a:defRPr/>
            </a:lvl4pPr>
            <a:lvl5pPr marL="10287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25" y="5791200"/>
            <a:ext cx="4371975" cy="1930400"/>
          </a:xfrm>
        </p:spPr>
        <p:txBody>
          <a:bodyPr anchor="ctr">
            <a:normAutofit/>
          </a:bodyPr>
          <a:lstStyle>
            <a:lvl1pPr marL="0" indent="0" algn="l">
              <a:buNone/>
              <a:defRPr sz="1125">
                <a:solidFill>
                  <a:schemeClr val="tx1"/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C8ED-CDF1-4DD8-8E74-7C6E7361B3DB}" type="datetimeFigureOut">
              <a:rPr kumimoji="1" lang="ja-JP" altLang="en-US" smtClean="0"/>
              <a:t>2016/4/20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9A13-3DE9-452C-B973-80614D68D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908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" y="0"/>
            <a:ext cx="5129213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6" y="4388864"/>
            <a:ext cx="4371976" cy="1958400"/>
          </a:xfrm>
        </p:spPr>
        <p:txBody>
          <a:bodyPr anchor="b">
            <a:normAutofit/>
          </a:bodyPr>
          <a:lstStyle>
            <a:lvl1pPr algn="l">
              <a:defRPr sz="1575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75" y="6347264"/>
            <a:ext cx="4371976" cy="1147200"/>
          </a:xfrm>
        </p:spPr>
        <p:txBody>
          <a:bodyPr anchor="t">
            <a:normAutofit/>
          </a:bodyPr>
          <a:lstStyle>
            <a:lvl1pPr marL="0" indent="0" algn="l">
              <a:buNone/>
              <a:defRPr sz="1013">
                <a:solidFill>
                  <a:schemeClr val="tx1"/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C8ED-CDF1-4DD8-8E74-7C6E7361B3DB}" type="datetimeFigureOut">
              <a:rPr kumimoji="1" lang="ja-JP" altLang="en-US" smtClean="0"/>
              <a:t>2016/4/20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9A13-3DE9-452C-B973-80614D68D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87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" y="0"/>
            <a:ext cx="5129213" cy="9144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37261" y="957486"/>
            <a:ext cx="257242" cy="779701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45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51388" y="3668895"/>
            <a:ext cx="257242" cy="779701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45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502" y="812803"/>
            <a:ext cx="3988855" cy="3657599"/>
          </a:xfrm>
        </p:spPr>
        <p:txBody>
          <a:bodyPr anchor="ctr">
            <a:normAutofit/>
          </a:bodyPr>
          <a:lstStyle>
            <a:lvl1pPr algn="l">
              <a:defRPr sz="18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7175" y="5181600"/>
            <a:ext cx="4371976" cy="118533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125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75" y="6366933"/>
            <a:ext cx="4371976" cy="1354667"/>
          </a:xfrm>
        </p:spPr>
        <p:txBody>
          <a:bodyPr anchor="t">
            <a:normAutofit/>
          </a:bodyPr>
          <a:lstStyle>
            <a:lvl1pPr marL="0" indent="0" algn="l">
              <a:buNone/>
              <a:defRPr sz="900">
                <a:solidFill>
                  <a:schemeClr val="tx1"/>
                </a:solidFill>
              </a:defRPr>
            </a:lvl1pPr>
            <a:lvl2pPr marL="2571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C8ED-CDF1-4DD8-8E74-7C6E7361B3DB}" type="datetimeFigureOut">
              <a:rPr kumimoji="1" lang="ja-JP" altLang="en-US" smtClean="0"/>
              <a:t>2016/4/20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9A13-3DE9-452C-B973-80614D68D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1740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" y="0"/>
            <a:ext cx="5129213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48" y="812803"/>
            <a:ext cx="4371976" cy="36575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1575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61248" y="4673600"/>
            <a:ext cx="4371976" cy="11176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125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1247" y="5791200"/>
            <a:ext cx="4371976" cy="1930400"/>
          </a:xfrm>
        </p:spPr>
        <p:txBody>
          <a:bodyPr anchor="t">
            <a:normAutofit/>
          </a:bodyPr>
          <a:lstStyle>
            <a:lvl1pPr marL="0" indent="0" algn="l">
              <a:buNone/>
              <a:defRPr sz="900">
                <a:solidFill>
                  <a:schemeClr val="tx1"/>
                </a:solidFill>
              </a:defRPr>
            </a:lvl1pPr>
            <a:lvl2pPr marL="2571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C8ED-CDF1-4DD8-8E74-7C6E7361B3DB}" type="datetimeFigureOut">
              <a:rPr kumimoji="1" lang="ja-JP" altLang="en-US" smtClean="0"/>
              <a:t>2016/4/20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9A13-3DE9-452C-B973-80614D68D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606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" y="0"/>
            <a:ext cx="5129213" cy="9144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57175" y="812802"/>
            <a:ext cx="4371975" cy="1941689"/>
          </a:xfrm>
        </p:spPr>
        <p:txBody>
          <a:bodyPr>
            <a:normAutofit/>
          </a:bodyPr>
          <a:lstStyle>
            <a:lvl1pPr>
              <a:defRPr sz="157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C8ED-CDF1-4DD8-8E74-7C6E7361B3DB}" type="datetimeFigureOut">
              <a:rPr kumimoji="1" lang="ja-JP" altLang="en-US" smtClean="0"/>
              <a:t>2016/4/20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9A13-3DE9-452C-B973-80614D68D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12529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" y="0"/>
            <a:ext cx="5129213" cy="9144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6051" y="812801"/>
            <a:ext cx="943099" cy="6908801"/>
          </a:xfrm>
        </p:spPr>
        <p:txBody>
          <a:bodyPr vert="eaVert">
            <a:normAutofit/>
          </a:bodyPr>
          <a:lstStyle>
            <a:lvl1pPr>
              <a:defRPr sz="157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812800"/>
            <a:ext cx="3369479" cy="69088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C8ED-CDF1-4DD8-8E74-7C6E7361B3DB}" type="datetimeFigureOut">
              <a:rPr kumimoji="1" lang="ja-JP" altLang="en-US" smtClean="0"/>
              <a:t>2016/4/20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9A13-3DE9-452C-B973-80614D68D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464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" y="0"/>
            <a:ext cx="5129213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57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C8ED-CDF1-4DD8-8E74-7C6E7361B3DB}" type="datetimeFigureOut">
              <a:rPr kumimoji="1" lang="ja-JP" altLang="en-US" smtClean="0"/>
              <a:t>2016/4/20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9A13-3DE9-452C-B973-80614D68D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12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" y="0"/>
            <a:ext cx="5129213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6" y="4411441"/>
            <a:ext cx="4371975" cy="1958400"/>
          </a:xfrm>
        </p:spPr>
        <p:txBody>
          <a:bodyPr anchor="b">
            <a:normAutofit/>
          </a:bodyPr>
          <a:lstStyle>
            <a:lvl1pPr algn="l">
              <a:defRPr sz="18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76" y="6369841"/>
            <a:ext cx="4371975" cy="1147200"/>
          </a:xfrm>
        </p:spPr>
        <p:txBody>
          <a:bodyPr anchor="t">
            <a:normAutofit/>
          </a:bodyPr>
          <a:lstStyle>
            <a:lvl1pPr marL="0" indent="0" algn="l">
              <a:buNone/>
              <a:defRPr sz="1013" cap="all">
                <a:solidFill>
                  <a:schemeClr val="tx1"/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C8ED-CDF1-4DD8-8E74-7C6E7361B3DB}" type="datetimeFigureOut">
              <a:rPr kumimoji="1" lang="ja-JP" altLang="en-US" smtClean="0"/>
              <a:t>2016/4/20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9A13-3DE9-452C-B973-80614D68D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879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" y="0"/>
            <a:ext cx="5129213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56091"/>
            <a:ext cx="2144840" cy="4865512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4311" y="2856091"/>
            <a:ext cx="2144840" cy="4865511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C8ED-CDF1-4DD8-8E74-7C6E7361B3DB}" type="datetimeFigureOut">
              <a:rPr kumimoji="1" lang="ja-JP" altLang="en-US" smtClean="0"/>
              <a:t>2016/4/20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9A13-3DE9-452C-B973-80614D68D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862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" y="0"/>
            <a:ext cx="5129213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8208" y="2957690"/>
            <a:ext cx="1991589" cy="768349"/>
          </a:xfrm>
        </p:spPr>
        <p:txBody>
          <a:bodyPr anchor="b">
            <a:noAutofit/>
          </a:bodyPr>
          <a:lstStyle>
            <a:lvl1pPr marL="0" indent="0">
              <a:buNone/>
              <a:defRPr sz="1350" b="0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7175" y="3826935"/>
            <a:ext cx="2144840" cy="3894664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50005" y="2957690"/>
            <a:ext cx="1979145" cy="768349"/>
          </a:xfrm>
        </p:spPr>
        <p:txBody>
          <a:bodyPr anchor="b">
            <a:noAutofit/>
          </a:bodyPr>
          <a:lstStyle>
            <a:lvl1pPr marL="0" indent="0">
              <a:buNone/>
              <a:defRPr sz="1350" b="0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84310" y="3826935"/>
            <a:ext cx="2144840" cy="3894664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C8ED-CDF1-4DD8-8E74-7C6E7361B3DB}" type="datetimeFigureOut">
              <a:rPr kumimoji="1" lang="ja-JP" altLang="en-US" smtClean="0"/>
              <a:t>2016/4/20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9A13-3DE9-452C-B973-80614D68D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9934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" y="0"/>
            <a:ext cx="5129213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6" y="812802"/>
            <a:ext cx="4371975" cy="1941689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C8ED-CDF1-4DD8-8E74-7C6E7361B3DB}" type="datetimeFigureOut">
              <a:rPr kumimoji="1" lang="ja-JP" altLang="en-US" smtClean="0"/>
              <a:t>2016/4/20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9A13-3DE9-452C-B973-80614D68D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413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" y="0"/>
            <a:ext cx="5129213" cy="9144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C8ED-CDF1-4DD8-8E74-7C6E7361B3DB}" type="datetimeFigureOut">
              <a:rPr kumimoji="1" lang="ja-JP" altLang="en-US" smtClean="0"/>
              <a:t>2016/4/20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9A13-3DE9-452C-B973-80614D68D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145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" y="0"/>
            <a:ext cx="5129213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716" y="2077158"/>
            <a:ext cx="1610387" cy="1919109"/>
          </a:xfrm>
        </p:spPr>
        <p:txBody>
          <a:bodyPr anchor="b">
            <a:normAutofit/>
          </a:bodyPr>
          <a:lstStyle>
            <a:lvl1pPr algn="l">
              <a:defRPr sz="135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8456" y="812801"/>
            <a:ext cx="2603236" cy="69088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716" y="3996267"/>
            <a:ext cx="1610387" cy="2460980"/>
          </a:xfrm>
        </p:spPr>
        <p:txBody>
          <a:bodyPr anchor="t">
            <a:normAutofit/>
          </a:bodyPr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C8ED-CDF1-4DD8-8E74-7C6E7361B3DB}" type="datetimeFigureOut">
              <a:rPr kumimoji="1" lang="ja-JP" altLang="en-US" smtClean="0"/>
              <a:t>2016/4/20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9A13-3DE9-452C-B973-80614D68D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350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" y="0"/>
            <a:ext cx="5129213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947" y="2314229"/>
            <a:ext cx="2304677" cy="1828800"/>
          </a:xfrm>
        </p:spPr>
        <p:txBody>
          <a:bodyPr anchor="b">
            <a:normAutofit/>
          </a:bodyPr>
          <a:lstStyle>
            <a:lvl1pPr algn="l">
              <a:defRPr sz="135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28925" y="1219200"/>
            <a:ext cx="1800225" cy="6096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900" dirty="0"/>
            </a:lvl1pPr>
          </a:lstStyle>
          <a:p>
            <a:pPr marL="0" lvl="0" indent="0" algn="ctr">
              <a:buNone/>
            </a:pPr>
            <a:r>
              <a:rPr lang="ja-JP" altLang="en-US" smtClean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947" y="4143029"/>
            <a:ext cx="2304677" cy="2438400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C8ED-CDF1-4DD8-8E74-7C6E7361B3DB}" type="datetimeFigureOut">
              <a:rPr kumimoji="1" lang="ja-JP" altLang="en-US" smtClean="0"/>
              <a:t>2016/4/20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9A13-3DE9-452C-B973-80614D68D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694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7175" y="812802"/>
            <a:ext cx="4371975" cy="194168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75" y="2856091"/>
            <a:ext cx="4371975" cy="4865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9588" y="7827435"/>
            <a:ext cx="681847" cy="503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3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C55C8ED-CDF1-4DD8-8E74-7C6E7361B3DB}" type="datetimeFigureOut">
              <a:rPr kumimoji="1" lang="ja-JP" altLang="en-US" smtClean="0"/>
              <a:t>2016/4/20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175" y="7827435"/>
            <a:ext cx="3369550" cy="503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3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94298" y="7827435"/>
            <a:ext cx="234853" cy="503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3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8E89A13-3DE9-452C-B973-80614D68D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1136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257175" rtl="0" eaLnBrk="1" latinLnBrk="0" hangingPunct="1">
        <a:spcBef>
          <a:spcPct val="0"/>
        </a:spcBef>
        <a:buNone/>
        <a:defRPr kumimoji="1" sz="18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160734" indent="-160734" algn="l" defTabSz="257175" rtl="0" eaLnBrk="1" latinLnBrk="0" hangingPunct="1">
        <a:spcBef>
          <a:spcPts val="0"/>
        </a:spcBef>
        <a:spcAft>
          <a:spcPts val="563"/>
        </a:spcAft>
        <a:buClr>
          <a:schemeClr val="tx1"/>
        </a:buClr>
        <a:buSzPct val="100000"/>
        <a:buFont typeface="Arial"/>
        <a:buChar char="•"/>
        <a:defRPr kumimoji="1" sz="101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17909" indent="-160734" algn="l" defTabSz="257175" rtl="0" eaLnBrk="1" latinLnBrk="0" hangingPunct="1">
        <a:spcBef>
          <a:spcPts val="0"/>
        </a:spcBef>
        <a:spcAft>
          <a:spcPts val="563"/>
        </a:spcAft>
        <a:buClr>
          <a:schemeClr val="tx1"/>
        </a:buClr>
        <a:buSzPct val="100000"/>
        <a:buFont typeface="Arial"/>
        <a:buChar char="•"/>
        <a:defRPr kumimoji="1"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675084" indent="-160734" algn="l" defTabSz="257175" rtl="0" eaLnBrk="1" latinLnBrk="0" hangingPunct="1">
        <a:spcBef>
          <a:spcPts val="0"/>
        </a:spcBef>
        <a:spcAft>
          <a:spcPts val="563"/>
        </a:spcAft>
        <a:buClr>
          <a:schemeClr val="tx1"/>
        </a:buClr>
        <a:buSzPct val="100000"/>
        <a:buFont typeface="Arial"/>
        <a:buChar char="•"/>
        <a:defRPr kumimoji="1" sz="788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867966" indent="-96441" algn="l" defTabSz="257175" rtl="0" eaLnBrk="1" latinLnBrk="0" hangingPunct="1">
        <a:spcBef>
          <a:spcPts val="0"/>
        </a:spcBef>
        <a:spcAft>
          <a:spcPts val="563"/>
        </a:spcAft>
        <a:buClr>
          <a:schemeClr val="tx1"/>
        </a:buClr>
        <a:buSzPct val="100000"/>
        <a:buFont typeface="Arial"/>
        <a:buChar char="•"/>
        <a:defRPr kumimoji="1" sz="67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125141" indent="-96441" algn="l" defTabSz="257175" rtl="0" eaLnBrk="1" latinLnBrk="0" hangingPunct="1">
        <a:spcBef>
          <a:spcPts val="0"/>
        </a:spcBef>
        <a:spcAft>
          <a:spcPts val="563"/>
        </a:spcAft>
        <a:buClr>
          <a:schemeClr val="tx1"/>
        </a:buClr>
        <a:buSzPct val="100000"/>
        <a:buFont typeface="Arial"/>
        <a:buChar char="•"/>
        <a:defRPr kumimoji="1" sz="67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414463" indent="-128588" algn="l" defTabSz="257175" rtl="0" eaLnBrk="1" latinLnBrk="0" hangingPunct="1">
        <a:spcBef>
          <a:spcPts val="0"/>
        </a:spcBef>
        <a:spcAft>
          <a:spcPts val="563"/>
        </a:spcAft>
        <a:buClr>
          <a:schemeClr val="tx1"/>
        </a:buClr>
        <a:buSzPct val="100000"/>
        <a:buFont typeface="Arial"/>
        <a:buChar char="•"/>
        <a:defRPr kumimoji="1" sz="67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1671638" indent="-128588" algn="l" defTabSz="257175" rtl="0" eaLnBrk="1" latinLnBrk="0" hangingPunct="1">
        <a:spcBef>
          <a:spcPts val="0"/>
        </a:spcBef>
        <a:spcAft>
          <a:spcPts val="563"/>
        </a:spcAft>
        <a:buClr>
          <a:schemeClr val="tx1"/>
        </a:buClr>
        <a:buSzPct val="100000"/>
        <a:buFont typeface="Arial"/>
        <a:buChar char="•"/>
        <a:defRPr kumimoji="1" sz="67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1928813" indent="-128588" algn="l" defTabSz="257175" rtl="0" eaLnBrk="1" latinLnBrk="0" hangingPunct="1">
        <a:spcBef>
          <a:spcPts val="0"/>
        </a:spcBef>
        <a:spcAft>
          <a:spcPts val="563"/>
        </a:spcAft>
        <a:buClr>
          <a:schemeClr val="tx1"/>
        </a:buClr>
        <a:buSzPct val="100000"/>
        <a:buFont typeface="Arial"/>
        <a:buChar char="•"/>
        <a:defRPr kumimoji="1" sz="67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185988" indent="-128588" algn="l" defTabSz="257175" rtl="0" eaLnBrk="1" latinLnBrk="0" hangingPunct="1">
        <a:spcBef>
          <a:spcPts val="0"/>
        </a:spcBef>
        <a:spcAft>
          <a:spcPts val="563"/>
        </a:spcAft>
        <a:buClr>
          <a:schemeClr val="tx1"/>
        </a:buClr>
        <a:buSzPct val="100000"/>
        <a:buFont typeface="Arial"/>
        <a:buChar char="•"/>
        <a:defRPr kumimoji="1" sz="67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17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25717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25717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25717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25717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25717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25717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25717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25717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7481"/>
            <a:ext cx="5143500" cy="7426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5172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天空">
  <a:themeElements>
    <a:clrScheme name="天空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天空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天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74</TotalTime>
  <Words>0</Words>
  <Application>Microsoft Office PowerPoint</Application>
  <PresentationFormat>画面に合わせる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天空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hidesige</dc:creator>
  <cp:lastModifiedBy>hidesige</cp:lastModifiedBy>
  <cp:revision>14</cp:revision>
  <dcterms:created xsi:type="dcterms:W3CDTF">2015-10-05T00:35:47Z</dcterms:created>
  <dcterms:modified xsi:type="dcterms:W3CDTF">2016-04-20T03:00:31Z</dcterms:modified>
</cp:coreProperties>
</file>